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59"/>
  </p:normalViewPr>
  <p:slideViewPr>
    <p:cSldViewPr snapToGrid="0" snapToObjects="1">
      <p:cViewPr varScale="1">
        <p:scale>
          <a:sx n="114" d="100"/>
          <a:sy n="114" d="100"/>
        </p:scale>
        <p:origin x="4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73361-FCA7-8F43-A212-CC7169B1DD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27959D-4CFE-FA49-BA58-BCFC2E223B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8BE4B-2535-6C4D-A49E-EC81C8A2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D976D-B03D-8243-B7C1-43A4BD134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67E04-F2A5-0A4C-B7F0-69E922EB6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FB7BAA-9D3D-3443-8925-A7F484ABBC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55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5F189-68C5-E34C-A214-6EF837C02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D83398-8420-804B-B146-A6BD4AA14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9DBB5-05C7-7341-BB10-87C73603D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C98AD-61BF-7345-BF7D-A7FEEC550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0F40C-9840-1D4C-8FD6-94FF76945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41738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90C93E-5FF2-C349-8DE7-ACE61ACACB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BDCD56-F06C-3F42-BB60-652E144241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5A2ED-082E-2F49-9C16-B1DB7C9EC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3369A-B602-8A46-B416-EFD87D666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4560E-F54A-A14B-975D-B637F1A5E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113899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2C3C2-D798-7E47-A48D-A26B383AF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CF0E6-E2AD-FC49-94BD-9EE6E26E1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E62BA-9658-FA42-B1DD-D940DAB06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30168-DB67-E84F-962F-DC19D80D7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6066B-B00E-CA4F-ABD8-7EE2EF637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728091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0FEEE-01DF-A04A-8176-C695F236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B584E3-D211-FA47-8019-20D77E018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D4E654-701C-5945-8C56-AC2C1C0D9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30B2F-AEEF-A84C-8BA4-8A5FBCAA7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7B0F3-E7FF-2A4E-8520-42A8F6C3C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806500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A4CC6-3A5F-D343-A319-EF3569941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DB0C6-BAB0-634F-AA40-DF9C159327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1C00CD-C028-9C4C-804E-2F62A79E2E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DD5FEB-4B07-1E49-92DF-545AFD368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77A95E-40AA-7C45-884C-335CB2296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6A91D-5234-0144-87D4-38769311D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872669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6705F-72B8-F641-AABC-BC5FB799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995026-1062-3E47-8B56-3570743200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56607A-7D12-A34F-B5C6-CD38853F8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AA5BAF-6FF2-2344-B60B-186B0B284B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936B0F-AEC5-554D-B863-72695541C1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4AA2EC-2568-7B4E-A421-A2B9A70A7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0382C-C79C-1149-9D0B-8096363CD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824DDD-74D9-CB49-B149-A7329654C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698629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06FAE-BB99-2845-B89F-B0983BE35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E95D35-5E48-B34D-88AB-E3415F8B4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903D29-701E-5240-8F13-EBF9FBC42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EEAD22-A5AE-874D-A57D-1455C7AD5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876614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AAE8E6-EBD9-FE43-A4A7-CCC51A9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684808-1D52-B444-AF35-472984A49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D6EA34-012B-9E43-940B-4916AAD49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548912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8C6C6-E469-AA41-91DA-596BB1E79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43474-DDA9-3C40-8196-6BCC4A69C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94878D-163D-CD49-839A-E7CA85E27F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0CC164-EB56-0741-B801-9F4F54313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D3A1DF-8173-C24B-8FE2-CE555B68E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354455-C399-404E-BEC5-EEA1301D5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38533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82936-4456-0F4F-B325-E010BDEED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C282C1-F5A2-CA4A-9D21-23D2589B93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544E15-2510-DA4B-9FFF-EEE09AC9A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66865D-C2B6-024B-B0C9-2733B42D1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990A68-5D4F-A149-BACF-463FF4049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8F12A7-AF1A-924C-9310-7612AEF8A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542170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DE4A5A-61F0-6046-A3C1-2088B250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C5879-96D1-9049-8E6C-BE275F0D3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C0B9F-5446-A840-9C6A-2D683CF75D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9E633-A107-444E-B813-79850C9FC503}" type="datetimeFigureOut">
              <a:rPr lang="en-UA" smtClean="0"/>
              <a:t>12/19/2022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2E68F-B49D-5947-AC09-F39A394BC6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455AF-A30D-6547-905E-AE65E09613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9D7F45-99E6-9D42-8A6D-721B5C953275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9C5337-70AD-9C4A-8D27-A04FECEE4C0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972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2CED5-A472-3444-9A45-B1816BE09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2789" y="2306972"/>
            <a:ext cx="10041621" cy="1908538"/>
          </a:xfrm>
          <a:gradFill>
            <a:gsLst>
              <a:gs pos="16000">
                <a:schemeClr val="accent1">
                  <a:lumMod val="5000"/>
                  <a:lumOff val="95000"/>
                </a:schemeClr>
              </a:gs>
              <a:gs pos="74000">
                <a:schemeClr val="bg1">
                  <a:alpha val="0"/>
                </a:schemeClr>
              </a:gs>
            </a:gsLst>
            <a:lin ang="0" scaled="0"/>
          </a:gradFill>
        </p:spPr>
        <p:txBody>
          <a:bodyPr>
            <a:no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Курсовая работа</a:t>
            </a:r>
            <a:b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«Разработка модулей информационной</a:t>
            </a:r>
            <a:b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системы веб-студии»</a:t>
            </a:r>
            <a:endParaRPr lang="en-UA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AF5D57-3012-8E4C-BF3D-4E7E908D61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6338" y="4290807"/>
            <a:ext cx="7010400" cy="1081293"/>
          </a:xfrm>
        </p:spPr>
        <p:txBody>
          <a:bodyPr/>
          <a:lstStyle/>
          <a:p>
            <a:pPr algn="l"/>
            <a:r>
              <a:rPr lang="ru-RU" dirty="0"/>
              <a:t>Разработчик:			Шатохина В.А.</a:t>
            </a:r>
          </a:p>
          <a:p>
            <a:pPr algn="l"/>
            <a:r>
              <a:rPr lang="ru-RU" dirty="0"/>
              <a:t>Куратор:			</a:t>
            </a:r>
            <a:r>
              <a:rPr lang="ru-RU" dirty="0" err="1"/>
              <a:t>Канакова</a:t>
            </a:r>
            <a:r>
              <a:rPr lang="ru-RU" dirty="0"/>
              <a:t> С.Г.</a:t>
            </a:r>
            <a:endParaRPr lang="en-UA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FD197CB-34DD-4A5C-AD47-44E053D6F00B}"/>
              </a:ext>
            </a:extLst>
          </p:cNvPr>
          <p:cNvSpPr/>
          <p:nvPr/>
        </p:nvSpPr>
        <p:spPr>
          <a:xfrm>
            <a:off x="176169" y="81522"/>
            <a:ext cx="11820088" cy="646331"/>
          </a:xfrm>
          <a:prstGeom prst="rect">
            <a:avLst/>
          </a:prstGeom>
          <a:solidFill>
            <a:srgbClr val="FFFFFF">
              <a:alpha val="65098"/>
            </a:srgbClr>
          </a:solidFill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Государственное бюджетное профессиональное образовательное учреждение  </a:t>
            </a:r>
            <a:r>
              <a:rPr lang="ru-RU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Прокопьевский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 горнотехнический техникум им. В.П. Романова</a:t>
            </a:r>
            <a:endParaRPr lang="ru-RU" sz="1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7464FC4-2E10-4496-956B-36702A465763}"/>
              </a:ext>
            </a:extLst>
          </p:cNvPr>
          <p:cNvSpPr txBox="1">
            <a:spLocks/>
          </p:cNvSpPr>
          <p:nvPr/>
        </p:nvSpPr>
        <p:spPr>
          <a:xfrm>
            <a:off x="3150980" y="6487264"/>
            <a:ext cx="5585237" cy="41454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Прокопьевск, 2022</a:t>
            </a:r>
            <a:endParaRPr lang="en-U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628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A7153-EDB6-4018-8921-4A73DDF18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4" y="541337"/>
            <a:ext cx="10334625" cy="1325563"/>
          </a:xfrm>
        </p:spPr>
        <p:txBody>
          <a:bodyPr/>
          <a:lstStyle/>
          <a:p>
            <a:r>
              <a:rPr lang="ru-RU" dirty="0"/>
              <a:t>Работа приложения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19D488-A7F7-463A-BE7A-454D72CF8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010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2CED5-A472-3444-9A45-B1816BE09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2789" y="2306972"/>
            <a:ext cx="10041621" cy="1908538"/>
          </a:xfrm>
          <a:gradFill>
            <a:gsLst>
              <a:gs pos="16000">
                <a:schemeClr val="accent1">
                  <a:lumMod val="5000"/>
                  <a:lumOff val="95000"/>
                </a:schemeClr>
              </a:gs>
              <a:gs pos="74000">
                <a:schemeClr val="bg1">
                  <a:alpha val="0"/>
                </a:schemeClr>
              </a:gs>
            </a:gsLst>
            <a:lin ang="0" scaled="0"/>
          </a:gradFill>
        </p:spPr>
        <p:txBody>
          <a:bodyPr>
            <a:noAutofit/>
          </a:bodyPr>
          <a:lstStyle/>
          <a:p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Курсовая работа</a:t>
            </a:r>
            <a:b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«Разработка модулей информационной</a:t>
            </a:r>
            <a:b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4000" dirty="0">
                <a:latin typeface="Arial" panose="020B0604020202020204" pitchFamily="34" charset="0"/>
                <a:cs typeface="Arial" panose="020B0604020202020204" pitchFamily="34" charset="0"/>
              </a:rPr>
              <a:t>системы веб-студии»</a:t>
            </a:r>
            <a:endParaRPr lang="en-UA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AF5D57-3012-8E4C-BF3D-4E7E908D61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6338" y="4290807"/>
            <a:ext cx="7010400" cy="1081293"/>
          </a:xfrm>
        </p:spPr>
        <p:txBody>
          <a:bodyPr/>
          <a:lstStyle/>
          <a:p>
            <a:pPr algn="l"/>
            <a:r>
              <a:rPr lang="ru-RU" dirty="0"/>
              <a:t>Разработчик:			Шатохина В.А.</a:t>
            </a:r>
          </a:p>
          <a:p>
            <a:pPr algn="l"/>
            <a:r>
              <a:rPr lang="ru-RU" dirty="0"/>
              <a:t>Куратор:			</a:t>
            </a:r>
            <a:r>
              <a:rPr lang="ru-RU" dirty="0" err="1"/>
              <a:t>Канакова</a:t>
            </a:r>
            <a:r>
              <a:rPr lang="ru-RU" dirty="0"/>
              <a:t> С.Г.</a:t>
            </a:r>
            <a:endParaRPr lang="en-UA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FD197CB-34DD-4A5C-AD47-44E053D6F00B}"/>
              </a:ext>
            </a:extLst>
          </p:cNvPr>
          <p:cNvSpPr/>
          <p:nvPr/>
        </p:nvSpPr>
        <p:spPr>
          <a:xfrm>
            <a:off x="176169" y="81522"/>
            <a:ext cx="11820088" cy="646331"/>
          </a:xfrm>
          <a:prstGeom prst="rect">
            <a:avLst/>
          </a:prstGeom>
          <a:solidFill>
            <a:srgbClr val="FFFFFF">
              <a:alpha val="65098"/>
            </a:srgbClr>
          </a:solidFill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Государственное бюджетное профессиональное образовательное учреждение  </a:t>
            </a:r>
            <a:r>
              <a:rPr lang="ru-RU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Прокопьевский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 горнотехнический техникум им. В.П. Романова</a:t>
            </a:r>
            <a:endParaRPr lang="ru-RU" sz="1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B7464FC4-2E10-4496-956B-36702A465763}"/>
              </a:ext>
            </a:extLst>
          </p:cNvPr>
          <p:cNvSpPr txBox="1">
            <a:spLocks/>
          </p:cNvSpPr>
          <p:nvPr/>
        </p:nvSpPr>
        <p:spPr>
          <a:xfrm>
            <a:off x="3150980" y="6487264"/>
            <a:ext cx="5585237" cy="41454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bg1"/>
                </a:solidFill>
              </a:rPr>
              <a:t>Прокопьевск, 2022</a:t>
            </a:r>
            <a:endParaRPr lang="en-U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407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A7153-EDB6-4018-8921-4A73DDF18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4" y="541337"/>
            <a:ext cx="10334625" cy="1325563"/>
          </a:xfrm>
        </p:spPr>
        <p:txBody>
          <a:bodyPr/>
          <a:lstStyle/>
          <a:p>
            <a:r>
              <a:rPr lang="ru-RU" dirty="0"/>
              <a:t>Проблема 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19D488-A7F7-463A-BE7A-454D72CF8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213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A7153-EDB6-4018-8921-4A73DDF18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4" y="541337"/>
            <a:ext cx="10334625" cy="1325563"/>
          </a:xfrm>
        </p:spPr>
        <p:txBody>
          <a:bodyPr/>
          <a:lstStyle/>
          <a:p>
            <a:r>
              <a:rPr lang="ru-RU" dirty="0"/>
              <a:t>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19D488-A7F7-463A-BE7A-454D72CF8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5221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A7153-EDB6-4018-8921-4A73DDF18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4" y="541337"/>
            <a:ext cx="10334625" cy="1325563"/>
          </a:xfrm>
        </p:spPr>
        <p:txBody>
          <a:bodyPr/>
          <a:lstStyle/>
          <a:p>
            <a:r>
              <a:rPr lang="en-US" dirty="0"/>
              <a:t>UML </a:t>
            </a:r>
            <a:r>
              <a:rPr lang="ru-RU" dirty="0"/>
              <a:t>диаграммы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19D488-A7F7-463A-BE7A-454D72CF8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7447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A7153-EDB6-4018-8921-4A73DDF18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4" y="541337"/>
            <a:ext cx="10334625" cy="1325563"/>
          </a:xfrm>
        </p:spPr>
        <p:txBody>
          <a:bodyPr/>
          <a:lstStyle/>
          <a:p>
            <a:r>
              <a:rPr lang="en-US" dirty="0"/>
              <a:t>UML </a:t>
            </a:r>
            <a:r>
              <a:rPr lang="ru-RU" dirty="0"/>
              <a:t>диаграммы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19D488-A7F7-463A-BE7A-454D72CF8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7465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A7153-EDB6-4018-8921-4A73DDF18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4" y="541337"/>
            <a:ext cx="10334625" cy="1325563"/>
          </a:xfrm>
        </p:spPr>
        <p:txBody>
          <a:bodyPr/>
          <a:lstStyle/>
          <a:p>
            <a:r>
              <a:rPr lang="ru-RU" dirty="0"/>
              <a:t>Логотипы средств автоматизации 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19D488-A7F7-463A-BE7A-454D72CF8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748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A7153-EDB6-4018-8921-4A73DDF18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4" y="541337"/>
            <a:ext cx="10334625" cy="1325563"/>
          </a:xfrm>
        </p:spPr>
        <p:txBody>
          <a:bodyPr/>
          <a:lstStyle/>
          <a:p>
            <a:r>
              <a:rPr lang="en-US" dirty="0"/>
              <a:t>ER - </a:t>
            </a:r>
            <a:r>
              <a:rPr lang="ru-RU" dirty="0"/>
              <a:t>диаграмма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19D488-A7F7-463A-BE7A-454D72CF8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470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A7153-EDB6-4018-8921-4A73DDF18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4" y="541337"/>
            <a:ext cx="10334625" cy="1325563"/>
          </a:xfrm>
        </p:spPr>
        <p:txBody>
          <a:bodyPr/>
          <a:lstStyle/>
          <a:p>
            <a:r>
              <a:rPr lang="ru-RU" dirty="0"/>
              <a:t>Карта приложения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19D488-A7F7-463A-BE7A-454D72CF8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0316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CA7153-EDB6-4018-8921-4A73DDF18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4" y="541337"/>
            <a:ext cx="10334625" cy="1325563"/>
          </a:xfrm>
        </p:spPr>
        <p:txBody>
          <a:bodyPr/>
          <a:lstStyle/>
          <a:p>
            <a:r>
              <a:rPr lang="ru-RU" dirty="0"/>
              <a:t>Тестирование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19D488-A7F7-463A-BE7A-454D72CF8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0710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120</Words>
  <Application>Microsoft Office PowerPoint</Application>
  <PresentationFormat>Широкоэкранный</PresentationFormat>
  <Paragraphs>19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Курсовая работа «Разработка модулей информационной системы веб-студии»</vt:lpstr>
      <vt:lpstr>Проблема </vt:lpstr>
      <vt:lpstr>Задачи</vt:lpstr>
      <vt:lpstr>UML диаграммы</vt:lpstr>
      <vt:lpstr>UML диаграммы</vt:lpstr>
      <vt:lpstr>Логотипы средств автоматизации </vt:lpstr>
      <vt:lpstr>ER - диаграмма</vt:lpstr>
      <vt:lpstr>Карта приложения</vt:lpstr>
      <vt:lpstr>Тестирование</vt:lpstr>
      <vt:lpstr>Работа приложения</vt:lpstr>
      <vt:lpstr>Курсовая работа «Разработка модулей информационной системы веб-студии»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ИСП-19-1 Шатохина Валерия Алексеевна</cp:lastModifiedBy>
  <cp:revision>4</cp:revision>
  <dcterms:created xsi:type="dcterms:W3CDTF">2022-01-31T14:40:29Z</dcterms:created>
  <dcterms:modified xsi:type="dcterms:W3CDTF">2022-12-19T09:51:27Z</dcterms:modified>
</cp:coreProperties>
</file>

<file path=docProps/thumbnail.jpeg>
</file>